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867452-2374-4EEF-953B-8A4BD715F494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1C1223-3900-4C1D-A8B4-0F5A9243895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к\Desktop\фото на урок\images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1512168" cy="1533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пк\Desktop\фото на урок\image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1711052" cy="170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пк\Desktop\фото на урок\скачанные файлы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052736"/>
            <a:ext cx="1458036" cy="156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к\Desktop\фото на урок\скачанные файлы (1)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196752"/>
            <a:ext cx="1387722" cy="138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к\Desktop\фото на урок\скачанные файлы (2)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996952"/>
            <a:ext cx="1872208" cy="154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пк\Desktop\фото на урок\скачанные файлы (2)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2996952"/>
            <a:ext cx="1800200" cy="159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пк\Desktop\фото на урок\скачанные файлы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2924944"/>
            <a:ext cx="1873548" cy="1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пк\Desktop\фото на урок\скачанные файлы (3)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2852936"/>
            <a:ext cx="1663919" cy="1499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пк\Desktop\фото на урок\скачанные файлы (3)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4581128"/>
            <a:ext cx="1859831" cy="185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пк\Desktop\фото на урок\скачанные файлы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1760" y="4725144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пк\Desktop\фото на урок\скачанные файлы (5).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4008" y="4653136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пк\Desktop\фото на урок\скачанные файлы (4)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32240" y="4581128"/>
            <a:ext cx="20882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0"/>
            <a:ext cx="5796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А что же это перед нами?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0112" y="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ФИГУРЫ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к\Desktop\фото на урок\images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1216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пк\Desktop\фото на урок\image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484784"/>
            <a:ext cx="15670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пк\Desktop\фото на урок\скачанные файлы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"/>
            <a:ext cx="145803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к\Desktop\фото на урок\скачанные файлы (1)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0"/>
            <a:ext cx="158417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к\Desktop\фото на урок\скачанные файлы (2)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1484785"/>
            <a:ext cx="140364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пк\Desktop\фото на урок\скачанные файлы (2)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0"/>
            <a:ext cx="1728192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пк\Desktop\фото на урок\скачанные файлы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40352" y="0"/>
            <a:ext cx="1403648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пк\Desktop\фото на урок\скачанные файлы (3)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5" y="0"/>
            <a:ext cx="1512167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пк\Desktop\фото на урок\скачанные файлы (3)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" y="1484785"/>
            <a:ext cx="1763688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пк\Desktop\фото на урок\скачанные файлы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1412776"/>
            <a:ext cx="1296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пк\Desktop\фото на урок\скачанные файлы (5).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63688" y="1484784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пк\Desktop\фото на урок\скачанные файлы (4)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1484784"/>
            <a:ext cx="1656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95536" y="2996952"/>
          <a:ext cx="8496944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560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пк\Desktop\фото на урок\images (1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151216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пк\Desktop\фото на урок\image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9848"/>
            <a:ext cx="15670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пк\Desktop\фото на урок\скачанные файлы (1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05064"/>
            <a:ext cx="1584176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пк\Desktop\фото на урок\скачанные файлы (2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5489848"/>
            <a:ext cx="14756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пк\Desktop\фото на урок\скачанные файлы (2)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933056"/>
            <a:ext cx="1296144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пк\Desktop\фото на урок\скачанные файлы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373217"/>
            <a:ext cx="1403648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пк\Desktop\фото на урок\скачанные файлы (3)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1340768"/>
            <a:ext cx="1475656" cy="148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пк\Desktop\фото на урок\скачанные файлы (3)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2780928"/>
            <a:ext cx="1475656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пк\Desktop\фото на урок\скачанные файлы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2708920"/>
            <a:ext cx="129614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пк\Desktop\фото на урок\скачанные файлы (5)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668344" y="0"/>
            <a:ext cx="14756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пк\Desktop\фото на урок\скачанные файлы (4)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68344" y="4149080"/>
            <a:ext cx="14756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пк\Desktop\фото на урок\image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2"/>
            <a:ext cx="156703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пк\Desktop\фото на урок\image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24744"/>
            <a:ext cx="136815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0" y="0"/>
            <a:ext cx="3347864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400" dirty="0" smtClean="0">
                <a:solidFill>
                  <a:srgbClr val="FF0000"/>
                </a:solidFill>
              </a:rPr>
              <a:t>Составим пары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915816" y="0"/>
          <a:ext cx="468052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9344" y="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Поиграем в слова…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48680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Если у плоской замкнутой фигуры много углов, то это…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0080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Многоугольник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пк\Desktop\фото на урок\скачанные файлы (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980728"/>
            <a:ext cx="3498342" cy="20162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2420888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называются «стеночки» объемных фигур?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335699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Грани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077072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 если у объемной фигуры много граней, то это…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443711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Многогранник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89240"/>
            <a:ext cx="6516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 если в гранях многогранника правильные фигуры, то это…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372200" y="5589240"/>
            <a:ext cx="3347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Правильный многогранник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</TotalTime>
  <Words>60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8</cp:revision>
  <dcterms:created xsi:type="dcterms:W3CDTF">2016-04-19T17:54:12Z</dcterms:created>
  <dcterms:modified xsi:type="dcterms:W3CDTF">2016-04-19T19:09:57Z</dcterms:modified>
</cp:coreProperties>
</file>